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69" r:id="rId6"/>
    <p:sldId id="267" r:id="rId7"/>
    <p:sldId id="270" r:id="rId8"/>
    <p:sldId id="258" r:id="rId9"/>
    <p:sldId id="272" r:id="rId10"/>
    <p:sldId id="259" r:id="rId11"/>
    <p:sldId id="260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0" y="2887531"/>
            <a:ext cx="6779111" cy="923330"/>
            <a:chOff x="1172584" y="1381459"/>
            <a:chExt cx="6779110" cy="92332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2" y="1387737"/>
            <a:ext cx="6777319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0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399"/>
            <a:ext cx="1678193" cy="556676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1" y="2880824"/>
            <a:ext cx="5480154" cy="923330"/>
            <a:chOff x="1815339" y="1381458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2" y="1381458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1" cy="923330"/>
            <a:chOff x="1172584" y="1381459"/>
            <a:chExt cx="6779110" cy="923329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767317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1" y="2240280"/>
            <a:ext cx="344244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7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0" name="Group 13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6" name="Group 9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6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9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3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19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6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7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248348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E24216-FBAF-4B2D-9FBA-1C9C6CF43B34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A41A38-336A-49F5-ADEA-431CB9A83A1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87624" y="0"/>
            <a:ext cx="6777319" cy="3645024"/>
          </a:xfrm>
        </p:spPr>
        <p:txBody>
          <a:bodyPr/>
          <a:lstStyle/>
          <a:p>
            <a:r>
              <a:rPr lang="el-GR" sz="3600" b="1" dirty="0" smtClean="0">
                <a:effectLst/>
              </a:rPr>
              <a:t>ΑΡΧΑΙΟΛΟΓΙΚΟ ΜΟΥΣΕΙΟ ΚΟΜΟΤΗΝΗΣ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2400" dirty="0" smtClean="0"/>
              <a:t>«ΜΙΑ  ΦΟΡΑ  ΚΙ  ΕΝΑΝ  ΚΑΙΡΟ  ΣΤΟ  ΣΠΙΤΙ ΜΟΥ  ΤΟ  ΝΕΟΛΙΘΙΚΟ»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2160240"/>
          </a:xfrm>
        </p:spPr>
        <p:txBody>
          <a:bodyPr>
            <a:normAutofit/>
          </a:bodyPr>
          <a:lstStyle/>
          <a:p>
            <a:r>
              <a:rPr lang="el-G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Προϊστορική εποχή στη Θράκη</a:t>
            </a:r>
          </a:p>
          <a:p>
            <a:endParaRPr lang="el-GR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effectLst/>
              </a:rPr>
              <a:t>2015</a:t>
            </a:r>
            <a:endParaRPr lang="el-GR" sz="28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imagesCAYCS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73016"/>
            <a:ext cx="6156176" cy="3284984"/>
          </a:xfrm>
          <a:prstGeom prst="rect">
            <a:avLst/>
          </a:prstGeom>
          <a:noFill/>
        </p:spPr>
      </p:pic>
      <p:pic>
        <p:nvPicPr>
          <p:cNvPr id="3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imagesCAD9U8F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284984"/>
          </a:xfrm>
          <a:prstGeom prst="rect">
            <a:avLst/>
          </a:prstGeom>
          <a:noFill/>
        </p:spPr>
      </p:pic>
      <p:pic>
        <p:nvPicPr>
          <p:cNvPr id="5" name="Picture 4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imagesCAMBAK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42798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73016"/>
            <a:ext cx="5364088" cy="3284984"/>
          </a:xfrm>
          <a:prstGeom prst="rect">
            <a:avLst/>
          </a:prstGeom>
          <a:noFill/>
        </p:spPr>
      </p:pic>
      <p:pic>
        <p:nvPicPr>
          <p:cNvPr id="3" name="Picture 3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200"/>
            <a:ext cx="5364000" cy="3286800"/>
          </a:xfrm>
          <a:prstGeom prst="rect">
            <a:avLst/>
          </a:prstGeom>
          <a:noFill/>
        </p:spPr>
      </p:pic>
      <p:pic>
        <p:nvPicPr>
          <p:cNvPr id="3" name="Picture 3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7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000" y="-1"/>
            <a:ext cx="5364000" cy="328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</a:t>
            </a:r>
            <a:r>
              <a:rPr lang="el-GR" sz="4000" b="1" dirty="0" err="1" smtClean="0"/>
              <a:t>Ειδωλο</a:t>
            </a:r>
            <a:r>
              <a:rPr lang="el-GR" sz="4000" b="1" smtClean="0"/>
              <a:t>-πλαστική»</a:t>
            </a:r>
            <a:endParaRPr lang="el-GR" sz="4000" dirty="0"/>
          </a:p>
        </p:txBody>
      </p:sp>
      <p:pic>
        <p:nvPicPr>
          <p:cNvPr id="3" name="2 - Εικόνα" descr="http://12dim-volou.mag.sch.gr/neo%20idoli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38437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12dim-volou.mag.sch.gr/neo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338437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«Ενδυμασία»</a:t>
            </a:r>
            <a:endParaRPr lang="el-GR" sz="4000" b="1" dirty="0"/>
          </a:p>
        </p:txBody>
      </p:sp>
      <p:pic>
        <p:nvPicPr>
          <p:cNvPr id="2050" name="Picture 2" descr="C:\Users\sofaki\Desktop\pott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806530" cy="375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«Ενδυμασία»</a:t>
            </a:r>
            <a:endParaRPr lang="el-GR" sz="4000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763688" y="2132856"/>
            <a:ext cx="5400600" cy="802384"/>
          </a:xfrm>
        </p:spPr>
        <p:txBody>
          <a:bodyPr>
            <a:normAutofit lnSpcReduction="10000"/>
          </a:bodyPr>
          <a:lstStyle/>
          <a:p>
            <a:r>
              <a:rPr lang="el-GR" b="1" u="sng" dirty="0" smtClean="0"/>
              <a:t>Προετοιμασία μαλλιού για να γίνει κλωστή</a:t>
            </a:r>
            <a:endParaRPr lang="el-GR" b="1" u="sng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 flipH="1">
            <a:off x="8811375" y="692696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pic>
        <p:nvPicPr>
          <p:cNvPr id="7" name="Picture 3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1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104456" cy="3861048"/>
          </a:xfrm>
          <a:prstGeom prst="rect">
            <a:avLst/>
          </a:prstGeom>
          <a:noFill/>
        </p:spPr>
      </p:pic>
      <p:pic>
        <p:nvPicPr>
          <p:cNvPr id="3074" name="Picture 2" descr="C:\Users\sofaki\Desktop\DSCN2429-300x2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3"/>
            <a:ext cx="410445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«Ενδυμασία»</a:t>
            </a:r>
            <a:endParaRPr lang="el-GR" sz="40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907704" y="1844824"/>
            <a:ext cx="5328592" cy="658368"/>
          </a:xfrm>
        </p:spPr>
        <p:txBody>
          <a:bodyPr/>
          <a:lstStyle/>
          <a:p>
            <a:r>
              <a:rPr lang="el-GR" b="1" u="sng" dirty="0" smtClean="0"/>
              <a:t>Αργαλειός</a:t>
            </a:r>
            <a:endParaRPr lang="el-GR" b="1" u="sng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8892478" y="40466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pic>
        <p:nvPicPr>
          <p:cNvPr id="4098" name="Picture 2" descr="C:\Users\sofaki\Desktop\argalio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708920"/>
            <a:ext cx="4176463" cy="4149080"/>
          </a:xfrm>
          <a:prstGeom prst="rect">
            <a:avLst/>
          </a:prstGeom>
          <a:noFill/>
        </p:spPr>
      </p:pic>
      <p:pic>
        <p:nvPicPr>
          <p:cNvPr id="4099" name="Picture 3" descr="C:\Users\sofaki\Desktop\34Argalio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176464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«Ενδυμασία»</a:t>
            </a:r>
            <a:endParaRPr lang="el-GR" sz="40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11560" y="2564904"/>
            <a:ext cx="3442447" cy="658368"/>
          </a:xfrm>
        </p:spPr>
        <p:txBody>
          <a:bodyPr/>
          <a:lstStyle/>
          <a:p>
            <a:r>
              <a:rPr lang="el-GR" b="1" u="sng" dirty="0" smtClean="0"/>
              <a:t>βελόνες</a:t>
            </a:r>
            <a:endParaRPr lang="el-GR" b="1" u="sng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76056" y="2564904"/>
            <a:ext cx="3447288" cy="658368"/>
          </a:xfrm>
        </p:spPr>
        <p:txBody>
          <a:bodyPr/>
          <a:lstStyle/>
          <a:p>
            <a:r>
              <a:rPr lang="el-GR" b="1" u="sng" dirty="0" smtClean="0"/>
              <a:t>β</a:t>
            </a:r>
            <a:r>
              <a:rPr lang="el-GR" b="1" u="sng" smtClean="0"/>
              <a:t>αρίδια</a:t>
            </a:r>
            <a:r>
              <a:rPr lang="en-US" b="1" u="sng" dirty="0" smtClean="0"/>
              <a:t>-</a:t>
            </a:r>
            <a:r>
              <a:rPr lang="el-GR" b="1" u="sng" dirty="0" err="1" smtClean="0"/>
              <a:t>σφονδύλια</a:t>
            </a:r>
            <a:endParaRPr lang="el-GR" b="1" u="sng" dirty="0"/>
          </a:p>
        </p:txBody>
      </p:sp>
      <p:pic>
        <p:nvPicPr>
          <p:cNvPr id="8" name="7 - Θέση περιεχομένου" descr="5274sf7,1,4,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717032"/>
            <a:ext cx="3888432" cy="2376264"/>
          </a:xfrm>
        </p:spPr>
      </p:pic>
      <p:pic>
        <p:nvPicPr>
          <p:cNvPr id="10" name="9 - Θέση περιεχομένου" descr="2015-03-03 17.09.5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156358" y="2956210"/>
            <a:ext cx="2366355" cy="38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«Ενδυμασία»</a:t>
            </a:r>
            <a:endParaRPr lang="el-GR" sz="40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59632" y="2240280"/>
            <a:ext cx="6408712" cy="658368"/>
          </a:xfrm>
        </p:spPr>
        <p:txBody>
          <a:bodyPr/>
          <a:lstStyle/>
          <a:p>
            <a:r>
              <a:rPr lang="el-GR" b="1" u="sng" dirty="0" smtClean="0"/>
              <a:t>Απεικόνιση αργαλειού σε αγγεία</a:t>
            </a:r>
            <a:endParaRPr lang="el-GR" b="1" u="sng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8532438" y="358945"/>
            <a:ext cx="72009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pic>
        <p:nvPicPr>
          <p:cNvPr id="7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imagesCAQRYJB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888432" cy="3645024"/>
          </a:xfrm>
          <a:prstGeom prst="rect">
            <a:avLst/>
          </a:prstGeom>
          <a:noFill/>
        </p:spPr>
      </p:pic>
      <p:pic>
        <p:nvPicPr>
          <p:cNvPr id="8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untitled1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960439" cy="364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«Οικισμοί» </a:t>
            </a:r>
            <a:endParaRPr lang="el-GR" sz="4000" b="1" dirty="0"/>
          </a:p>
        </p:txBody>
      </p:sp>
      <p:pic>
        <p:nvPicPr>
          <p:cNvPr id="3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ΜΥΡΤΙΣΚΗ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028384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«Οικισμοί» </a:t>
            </a:r>
            <a:endParaRPr lang="el-GR" sz="4000" dirty="0"/>
          </a:p>
        </p:txBody>
      </p:sp>
      <p:pic>
        <p:nvPicPr>
          <p:cNvPr id="1026" name="Picture 2" descr="C:\Users\sofaki\Desktop\4864898085_9129e07a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930800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Σπίτια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Τι έχει μείνει από τα </a:t>
            </a:r>
            <a:r>
              <a:rPr lang="el-GR" sz="4000" b="1" dirty="0" smtClean="0"/>
              <a:t>σπίτια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smtClean="0"/>
              <a:t>«πασσαλόπηκτα» </a:t>
            </a:r>
            <a:endParaRPr lang="el-GR" sz="4000" b="1" dirty="0"/>
          </a:p>
        </p:txBody>
      </p:sp>
      <p:pic>
        <p:nvPicPr>
          <p:cNvPr id="6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276872"/>
            <a:ext cx="4176464" cy="4581128"/>
          </a:xfrm>
          <a:prstGeom prst="rect">
            <a:avLst/>
          </a:prstGeom>
          <a:noFill/>
        </p:spPr>
      </p:pic>
      <p:pic>
        <p:nvPicPr>
          <p:cNvPr id="8" name="Picture 2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4" y="2276872"/>
            <a:ext cx="4161123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«Εργαλεία»</a:t>
            </a:r>
            <a:endParaRPr lang="el-GR" sz="4000" b="1" dirty="0"/>
          </a:p>
        </p:txBody>
      </p:sp>
      <p:pic>
        <p:nvPicPr>
          <p:cNvPr id="3074" name="Picture 2" descr="C:\Users\sofaki\Desktop\p176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165922" cy="4653136"/>
          </a:xfrm>
          <a:prstGeom prst="rect">
            <a:avLst/>
          </a:prstGeom>
          <a:noFill/>
        </p:spPr>
      </p:pic>
      <p:pic>
        <p:nvPicPr>
          <p:cNvPr id="6" name="Picture 4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204865"/>
            <a:ext cx="4176464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«Εργαλεία»</a:t>
            </a:r>
            <a:endParaRPr lang="el-GR" sz="4000" dirty="0"/>
          </a:p>
        </p:txBody>
      </p:sp>
      <p:pic>
        <p:nvPicPr>
          <p:cNvPr id="5" name="Picture 3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5"/>
            <a:ext cx="4270983" cy="4653136"/>
          </a:xfrm>
          <a:prstGeom prst="rect">
            <a:avLst/>
          </a:prstGeom>
          <a:noFill/>
        </p:spPr>
      </p:pic>
      <p:pic>
        <p:nvPicPr>
          <p:cNvPr id="6" name="Picture 6" descr="C:\Documents and Settings\User\Τα έγγραφά μου\Fujitsu-Siemens\1. ΙΘ΄ Εφορεία\1. Έγγραφα ΙΘ\Προς ΥΠΠΟ\Εκπαιδευτικά\ΕΚΠΑΙΔΕΥΤΙΚΑ Δημοτικού\Σχεδιασμός Εκπαιδευτικών\Η προϊστορική εποχή στη Θράκη\Υλικό\Εικόνα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816423" cy="465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faki\Desktop\Ενημερώθηκαν πρόσφατ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«Αγγεία»</a:t>
            </a:r>
            <a:endParaRPr lang="el-GR" sz="4000" b="1" dirty="0"/>
          </a:p>
        </p:txBody>
      </p:sp>
      <p:pic>
        <p:nvPicPr>
          <p:cNvPr id="3" name="2 - Εικόνα" descr="https://encrypted-tbn3.google.com/images?q=tbn:ANd9GcRLypVT2rIw0e-j9-BAMoZWJz_CZZ_VT0eUs4OKN6iGSpTuCK6g9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04800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- Εικόνα" descr="http://12dim-volou.mag.sch.gr/neo%20aggeio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02433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10">
      <a:dk1>
        <a:srgbClr val="FF0000"/>
      </a:dk1>
      <a:lt1>
        <a:srgbClr val="FFFF51"/>
      </a:lt1>
      <a:dk2>
        <a:srgbClr val="3333CC"/>
      </a:dk2>
      <a:lt2>
        <a:srgbClr val="FFFF51"/>
      </a:lt2>
      <a:accent1>
        <a:srgbClr val="FF0000"/>
      </a:accent1>
      <a:accent2>
        <a:srgbClr val="FF0000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3D890F2F5BE644981A254C8A4FE6820" ma:contentTypeVersion="2" ma:contentTypeDescription="Δημιουργία νέου εγγράφου" ma:contentTypeScope="" ma:versionID="748270d2cbceea4360e2bc69a630223f">
  <xsd:schema xmlns:xsd="http://www.w3.org/2001/XMLSchema" xmlns:xs="http://www.w3.org/2001/XMLSchema" xmlns:p="http://schemas.microsoft.com/office/2006/metadata/properties" xmlns:ns2="28739273-0ef8-42a0-9c4e-0f58e209f86f" targetNamespace="http://schemas.microsoft.com/office/2006/metadata/properties" ma:root="true" ma:fieldsID="d7e8c35e4a992cb64f8e3bf15b418df6" ns2:_="">
    <xsd:import namespace="28739273-0ef8-42a0-9c4e-0f58e209f86f"/>
    <xsd:element name="properties">
      <xsd:complexType>
        <xsd:sequence>
          <xsd:element name="documentManagement">
            <xsd:complexType>
              <xsd:all>
                <xsd:element ref="ns2:Proces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39273-0ef8-42a0-9c4e-0f58e209f86f" elementFormDefault="qualified">
    <xsd:import namespace="http://schemas.microsoft.com/office/2006/documentManagement/types"/>
    <xsd:import namespace="http://schemas.microsoft.com/office/infopath/2007/PartnerControls"/>
    <xsd:element name="Processed" ma:index="8" nillable="true" ma:displayName="Processed" ma:default="0" ma:internalName="Process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ssed xmlns="28739273-0ef8-42a0-9c4e-0f58e209f86f">false</Processed>
  </documentManagement>
</p:properties>
</file>

<file path=customXml/itemProps1.xml><?xml version="1.0" encoding="utf-8"?>
<ds:datastoreItem xmlns:ds="http://schemas.openxmlformats.org/officeDocument/2006/customXml" ds:itemID="{F4C5ED09-3672-4689-9463-8A127810E2E7}"/>
</file>

<file path=customXml/itemProps2.xml><?xml version="1.0" encoding="utf-8"?>
<ds:datastoreItem xmlns:ds="http://schemas.openxmlformats.org/officeDocument/2006/customXml" ds:itemID="{44E6F3B6-53A2-451B-B11A-BAC59A008829}"/>
</file>

<file path=customXml/itemProps3.xml><?xml version="1.0" encoding="utf-8"?>
<ds:datastoreItem xmlns:ds="http://schemas.openxmlformats.org/officeDocument/2006/customXml" ds:itemID="{ED2AEAA5-4011-4E15-9FFE-4A5EF1667180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1681</TotalTime>
  <Words>63</Words>
  <Application>Microsoft Office PowerPoint</Application>
  <PresentationFormat>Προβολή στην οθόνη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Hardcover</vt:lpstr>
      <vt:lpstr>ΑΡΧΑΙΟΛΟΓΙΚΟ ΜΟΥΣΕΙΟ ΚΟΜΟΤΗΝΗΣ  «ΜΙΑ  ΦΟΡΑ  ΚΙ  ΕΝΑΝ  ΚΑΙΡΟ  ΣΤΟ  ΣΠΙΤΙ ΜΟΥ  ΤΟ  ΝΕΟΛΙΘΙΚΟ» </vt:lpstr>
      <vt:lpstr>«Οικισμοί» </vt:lpstr>
      <vt:lpstr>«Οικισμοί» </vt:lpstr>
      <vt:lpstr>Διαφάνεια 4</vt:lpstr>
      <vt:lpstr>Τι έχει μείνει από τα σπίτια «πασσαλόπηκτα» </vt:lpstr>
      <vt:lpstr>«Εργαλεία»</vt:lpstr>
      <vt:lpstr>«Εργαλεία»</vt:lpstr>
      <vt:lpstr>Διαφάνεια 8</vt:lpstr>
      <vt:lpstr>«Αγγεία»</vt:lpstr>
      <vt:lpstr>Διαφάνεια 10</vt:lpstr>
      <vt:lpstr>Διαφάνεια 11</vt:lpstr>
      <vt:lpstr>Διαφάνεια 12</vt:lpstr>
      <vt:lpstr>«Ειδωλο-πλαστική»</vt:lpstr>
      <vt:lpstr>«Ενδυμασία»</vt:lpstr>
      <vt:lpstr>«Ενδυμασία»</vt:lpstr>
      <vt:lpstr>«Ενδυμασία»</vt:lpstr>
      <vt:lpstr>«Ενδυμασία»</vt:lpstr>
      <vt:lpstr>«Ενδυμασία»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νεολιθική εποχή στη Θράκη</dc:title>
  <dc:creator>sofaki</dc:creator>
  <cp:lastModifiedBy>sofaki</cp:lastModifiedBy>
  <cp:revision>59</cp:revision>
  <dcterms:created xsi:type="dcterms:W3CDTF">2015-03-02T14:12:31Z</dcterms:created>
  <dcterms:modified xsi:type="dcterms:W3CDTF">2015-03-09T13:50:39Z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0x01010083D890F2F5BE644981A254C8A4FE6820</vt:lpwstr>
  </property>
</Properties>
</file>